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07F4A-9076-4286-922C-4155AB567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1756E-7F4D-4575-83B2-04163490E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2FC1C-5585-408A-A21D-190DFEDBB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CAEA-C6C7-45FD-ADD5-97E4D666E72E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6CC95-2AC3-4061-A853-AB7972647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3C696-834D-413E-B4B4-B44907F97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8297-82E8-4679-89B4-17A42AFF5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11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2A379-0A12-4B08-8A60-8222CF21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D20B1E-1895-4288-9171-B85AD4595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442ED-C81B-45E9-ADC8-8B4259E81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CAEA-C6C7-45FD-ADD5-97E4D666E72E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29A0B-B3E7-4786-9E80-DD3DEC74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270AD-12E0-4077-921B-93E91034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8297-82E8-4679-89B4-17A42AFF5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32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C992A2-BC20-4D98-ACE7-4F42B2B4F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807D56-E3BF-44D5-AC41-273C3E2CD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74D68-A676-4AA8-876B-880117F5B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CAEA-C6C7-45FD-ADD5-97E4D666E72E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B829-B132-4A0D-AD97-261A5E23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CF760-4E09-4FB0-9515-8F8EDF36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8297-82E8-4679-89B4-17A42AFF5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11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6BCC-7870-450B-963A-3081108D4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54008-1A47-423E-96DD-75E55ABA7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7632A-5FAC-4E8E-ADBF-BDC3CBDC8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CAEA-C6C7-45FD-ADD5-97E4D666E72E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E3DF9-A53A-407E-A07B-D79A03971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F4678-3314-4BE1-A77C-EA209964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8297-82E8-4679-89B4-17A42AFF5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93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3413-3CA7-4E7D-9929-3D30B0E4D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DDD90-45CA-4183-A7C9-E624C7129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C7DDF-2233-4F79-98F9-391A2C4C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CAEA-C6C7-45FD-ADD5-97E4D666E72E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09C7F-8596-4CF3-895E-9757AC2AA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D6FC-5906-4B4A-9218-B54DF9C96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8297-82E8-4679-89B4-17A42AFF5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0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FA1C8-E16D-4078-BE8D-3CC48A5F9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A64BA-A1C3-416B-8BED-271CB8ED1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35312-B629-484C-BFEF-8EE45ECA6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EEF1-9287-4F80-AE38-410608155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CAEA-C6C7-45FD-ADD5-97E4D666E72E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CE29F-CFCD-468E-A939-56657C40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B94F9-6B72-49D8-A63A-2ABF872A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8297-82E8-4679-89B4-17A42AFF5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64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DD1F-33D8-4AF2-A8FC-BE22E670B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000C9-265E-4386-B8DA-C3AA8649B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F0EE8-7CD7-48FB-8EEA-F1BC9CCB7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F8E39-8E32-4312-AE79-96D2BB74D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AB5B32-903E-4B42-99D8-48832FF10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D05277-4D81-4F87-B5A1-B9FF3E426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CAEA-C6C7-45FD-ADD5-97E4D666E72E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806DB9-18EB-4195-8DA4-5A039AED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C9F197-835A-4ACB-A9D0-68ED6747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8297-82E8-4679-89B4-17A42AFF5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28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74A2B-2321-4258-86E3-6794A2A7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C84AF0-C990-4DEA-BA40-2BF399EA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CAEA-C6C7-45FD-ADD5-97E4D666E72E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447B6-07F6-455D-A7D9-BDEC48BE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FD4B2-A4F4-40A0-9910-04750652A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8297-82E8-4679-89B4-17A42AFF5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7B8CA5-89F3-4861-A435-0653A0D13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CAEA-C6C7-45FD-ADD5-97E4D666E72E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C3440-42F6-4AEA-A928-73594CFA5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62261-0D96-4E2D-B8EE-1DE587683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8297-82E8-4679-89B4-17A42AFF5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45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EFFA-F899-44BB-B68F-26CC9CE25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327CA-EA5E-4AEE-814C-CAE7EF440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A6135-1413-4DC0-8CF6-5A3FB2AFE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EAFE-9FAE-4DFF-80F0-37FB0CFD2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CAEA-C6C7-45FD-ADD5-97E4D666E72E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0FB83-7EDF-449C-ACB3-02350E3A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86EDE-A2E7-4F67-BB67-4143D91C5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8297-82E8-4679-89B4-17A42AFF5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2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E42A6-AD10-443F-A243-A11223D7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42EEA6-1D03-4694-B162-01F4D91743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91906-D6AA-4548-80E2-FB2F5C046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3044F-9F60-48DC-9591-0CD19DB7E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CAEA-C6C7-45FD-ADD5-97E4D666E72E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D914E-D245-48E6-8923-8BFAA9FF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12A09-F643-4FE3-B7C0-A96702CB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8297-82E8-4679-89B4-17A42AFF5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49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D7153-6F9E-44C9-895B-8CB67DE9B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7E727-1956-47CB-BDFA-13E275FA9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FBDF9-5846-4C3D-A234-99D241DDB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2CAEA-C6C7-45FD-ADD5-97E4D666E72E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6D82C-0904-412C-8491-2570711AC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BB02C-4AF0-4994-82B6-64EDA1682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8297-82E8-4679-89B4-17A42AFF5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94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4F0B0BE-1F25-4958-BB57-662C19A30CDF}"/>
              </a:ext>
            </a:extLst>
          </p:cNvPr>
          <p:cNvSpPr/>
          <p:nvPr/>
        </p:nvSpPr>
        <p:spPr>
          <a:xfrm>
            <a:off x="3365369" y="255002"/>
            <a:ext cx="5711258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PE Clubs</a:t>
            </a:r>
          </a:p>
          <a:p>
            <a:pPr algn="ctr"/>
            <a:r>
              <a:rPr lang="en-US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June – July Half Term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C57594-A5CB-448F-83D9-A8A01DF417EE}"/>
              </a:ext>
            </a:extLst>
          </p:cNvPr>
          <p:cNvSpPr txBox="1"/>
          <p:nvPr/>
        </p:nvSpPr>
        <p:spPr>
          <a:xfrm>
            <a:off x="355601" y="2021918"/>
            <a:ext cx="2775595" cy="2862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Athletics Club – Until 21</a:t>
            </a:r>
            <a:r>
              <a:rPr lang="en-GB" u="sng" baseline="30000" dirty="0"/>
              <a:t>st</a:t>
            </a:r>
            <a:r>
              <a:rPr lang="en-GB" u="sng" dirty="0"/>
              <a:t> June (CFO/RST/LSU) </a:t>
            </a:r>
          </a:p>
          <a:p>
            <a:pPr algn="ctr"/>
            <a:endParaRPr lang="en-GB" u="sng" dirty="0"/>
          </a:p>
          <a:p>
            <a:pPr algn="ctr"/>
            <a:r>
              <a:rPr lang="en-GB" u="sng" dirty="0"/>
              <a:t>Mondays</a:t>
            </a:r>
          </a:p>
          <a:p>
            <a:pPr algn="ctr"/>
            <a:r>
              <a:rPr lang="en-GB" u="sng" dirty="0"/>
              <a:t>&amp;</a:t>
            </a:r>
          </a:p>
          <a:p>
            <a:pPr algn="ctr"/>
            <a:r>
              <a:rPr lang="en-GB" u="sng" dirty="0"/>
              <a:t>Thursday</a:t>
            </a:r>
          </a:p>
          <a:p>
            <a:pPr algn="ctr"/>
            <a:endParaRPr lang="en-GB" u="sng" dirty="0"/>
          </a:p>
          <a:p>
            <a:pPr algn="ctr"/>
            <a:r>
              <a:rPr lang="en-GB" u="sng" dirty="0"/>
              <a:t>All year groups welcome</a:t>
            </a:r>
          </a:p>
          <a:p>
            <a:pPr algn="ctr"/>
            <a:endParaRPr lang="en-GB" u="sng" dirty="0"/>
          </a:p>
          <a:p>
            <a:pPr algn="ctr"/>
            <a:r>
              <a:rPr lang="en-GB" u="sng" dirty="0"/>
              <a:t>On the school fields</a:t>
            </a:r>
            <a:endParaRPr lang="en-GB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ECB30A-6041-4FCA-822B-4D7C549A3563}"/>
              </a:ext>
            </a:extLst>
          </p:cNvPr>
          <p:cNvSpPr txBox="1"/>
          <p:nvPr/>
        </p:nvSpPr>
        <p:spPr>
          <a:xfrm>
            <a:off x="8895990" y="2668249"/>
            <a:ext cx="3217451" cy="20621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/>
              <a:t>Rounders (VWA)</a:t>
            </a:r>
          </a:p>
          <a:p>
            <a:pPr algn="ctr"/>
            <a:r>
              <a:rPr lang="en-GB" sz="3200" u="sng" dirty="0"/>
              <a:t>Tuesday </a:t>
            </a:r>
          </a:p>
          <a:p>
            <a:pPr algn="ctr"/>
            <a:r>
              <a:rPr lang="en-GB" sz="3200" u="sng" dirty="0"/>
              <a:t>All year groups welcome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CB942F-0F2B-41E4-A222-D11A0CA9039D}"/>
              </a:ext>
            </a:extLst>
          </p:cNvPr>
          <p:cNvSpPr txBox="1"/>
          <p:nvPr/>
        </p:nvSpPr>
        <p:spPr>
          <a:xfrm>
            <a:off x="3249141" y="5232357"/>
            <a:ext cx="430592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Please bring your PE kit and change at the end of the school day if you are going to take part in a club!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EDA7BE-2E75-4C8B-901A-CBCBCFDAA6E4}"/>
              </a:ext>
            </a:extLst>
          </p:cNvPr>
          <p:cNvSpPr txBox="1"/>
          <p:nvPr/>
        </p:nvSpPr>
        <p:spPr>
          <a:xfrm>
            <a:off x="3268085" y="2601798"/>
            <a:ext cx="2873717" cy="25545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/>
              <a:t>Cricket Club (CJA) Monday</a:t>
            </a:r>
          </a:p>
          <a:p>
            <a:pPr algn="ctr"/>
            <a:r>
              <a:rPr lang="en-GB" sz="2800" u="sng" dirty="0"/>
              <a:t>Year 7 &amp; 8</a:t>
            </a:r>
          </a:p>
          <a:p>
            <a:pPr algn="ctr"/>
            <a:endParaRPr lang="en-GB" sz="2000" u="sng" dirty="0"/>
          </a:p>
          <a:p>
            <a:pPr algn="ctr"/>
            <a:r>
              <a:rPr lang="en-GB" sz="2800" u="sng" dirty="0"/>
              <a:t>Thursday</a:t>
            </a:r>
          </a:p>
          <a:p>
            <a:pPr algn="ctr"/>
            <a:r>
              <a:rPr lang="en-GB" sz="2800" u="sng" dirty="0" err="1"/>
              <a:t>Yr</a:t>
            </a:r>
            <a:r>
              <a:rPr lang="en-GB" sz="2800" u="sng" dirty="0"/>
              <a:t> 9 &amp; 10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118463-2AC4-4F58-86CC-DB9F1C8A44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125"/>
          <a:stretch/>
        </p:blipFill>
        <p:spPr>
          <a:xfrm>
            <a:off x="217074" y="116608"/>
            <a:ext cx="3148295" cy="18115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EFDBAD-C216-4EC5-B499-2B3F701773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1253"/>
          <a:stretch/>
        </p:blipFill>
        <p:spPr>
          <a:xfrm>
            <a:off x="6242416" y="2297009"/>
            <a:ext cx="2552960" cy="27695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9B3302-B40D-406A-A475-F3F1445E3C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048"/>
          <a:stretch/>
        </p:blipFill>
        <p:spPr>
          <a:xfrm>
            <a:off x="9204980" y="255003"/>
            <a:ext cx="2769946" cy="222060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45B492-063B-4D6A-A5D2-12FC6BE6EF2B}"/>
              </a:ext>
            </a:extLst>
          </p:cNvPr>
          <p:cNvSpPr txBox="1"/>
          <p:nvPr/>
        </p:nvSpPr>
        <p:spPr>
          <a:xfrm>
            <a:off x="3356833" y="1829277"/>
            <a:ext cx="5711258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All clubs will run from 3pm – 4pm approximately due to PE teachers teaching until then.</a:t>
            </a:r>
          </a:p>
        </p:txBody>
      </p:sp>
      <p:pic>
        <p:nvPicPr>
          <p:cNvPr id="1026" name="Picture 2" descr="Cheerleader Cartoon Vectors from GraphicRiver">
            <a:extLst>
              <a:ext uri="{FF2B5EF4-FFF2-40B4-BE49-F238E27FC236}">
                <a16:creationId xmlns:a16="http://schemas.microsoft.com/office/drawing/2014/main" id="{C1375680-3C4D-4D9C-8BA8-124AF27C9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009" y="5158409"/>
            <a:ext cx="1699591" cy="16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CE84E50-2819-4D40-A101-8AF8E8802F10}"/>
              </a:ext>
            </a:extLst>
          </p:cNvPr>
          <p:cNvSpPr/>
          <p:nvPr/>
        </p:nvSpPr>
        <p:spPr>
          <a:xfrm>
            <a:off x="9491870" y="4884240"/>
            <a:ext cx="2621571" cy="188430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u="sng" dirty="0"/>
              <a:t>Cheer Leading Club – Thursday </a:t>
            </a:r>
            <a:r>
              <a:rPr lang="en-GB" sz="2800" u="sng" dirty="0" err="1"/>
              <a:t>Yr</a:t>
            </a:r>
            <a:r>
              <a:rPr lang="en-GB" sz="2800" u="sng" dirty="0"/>
              <a:t> 7&amp;8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FC6AF7-067F-4E39-86F0-866A58672777}"/>
              </a:ext>
            </a:extLst>
          </p:cNvPr>
          <p:cNvSpPr/>
          <p:nvPr/>
        </p:nvSpPr>
        <p:spPr>
          <a:xfrm>
            <a:off x="327697" y="4929809"/>
            <a:ext cx="2803499" cy="107342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Leadership Academy (CJA) </a:t>
            </a:r>
          </a:p>
          <a:p>
            <a:pPr algn="ctr"/>
            <a:r>
              <a:rPr lang="en-GB" dirty="0"/>
              <a:t>(</a:t>
            </a:r>
            <a:r>
              <a:rPr lang="en-GB" dirty="0" err="1"/>
              <a:t>Yr</a:t>
            </a:r>
            <a:r>
              <a:rPr lang="en-GB" dirty="0"/>
              <a:t> 9) - Friday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F42DF0-15DB-449A-8F57-99F1CD3674AD}"/>
              </a:ext>
            </a:extLst>
          </p:cNvPr>
          <p:cNvSpPr/>
          <p:nvPr/>
        </p:nvSpPr>
        <p:spPr>
          <a:xfrm>
            <a:off x="327696" y="5818830"/>
            <a:ext cx="2803499" cy="10734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Talent Development </a:t>
            </a:r>
          </a:p>
          <a:p>
            <a:pPr algn="ctr"/>
            <a:r>
              <a:rPr lang="en-GB" sz="2000" dirty="0"/>
              <a:t>(</a:t>
            </a:r>
            <a:r>
              <a:rPr lang="en-GB" sz="2000" dirty="0" err="1"/>
              <a:t>Yr</a:t>
            </a:r>
            <a:r>
              <a:rPr lang="en-GB" sz="2000" dirty="0"/>
              <a:t> 7-9) – Friday with Mr Staples</a:t>
            </a:r>
          </a:p>
        </p:txBody>
      </p:sp>
    </p:spTree>
    <p:extLst>
      <p:ext uri="{BB962C8B-B14F-4D97-AF65-F5344CB8AC3E}">
        <p14:creationId xmlns:p14="http://schemas.microsoft.com/office/powerpoint/2010/main" val="3849317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126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Janata</dc:creator>
  <cp:lastModifiedBy>Christopher Janata</cp:lastModifiedBy>
  <cp:revision>21</cp:revision>
  <dcterms:created xsi:type="dcterms:W3CDTF">2021-09-06T14:59:23Z</dcterms:created>
  <dcterms:modified xsi:type="dcterms:W3CDTF">2023-05-26T11:18:09Z</dcterms:modified>
</cp:coreProperties>
</file>